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90FD-C99B-4324-8A9A-188A4202BF1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6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B5D0-40F3-40EF-921E-32B3681272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9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1A51-F8CC-495F-90C1-F99A85E4C7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4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522AF-4393-4F04-8FC6-1853D55768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0CBF-3AEC-49A4-A1F0-BF9D59BFF61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AA87-10BA-49BD-83C1-7D4165AACA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0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C9A5-6D32-4C2D-9FDC-CDC53B9E262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8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5846-9A97-4199-9F06-9FFA0C7D9B0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9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D3D9-01CE-4745-9A68-7990C17EA00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2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237E-CDDC-4275-B0B3-5ABB266C056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0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04F7-FD66-4FD0-A89D-5EFC424F301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4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D8B17-F244-4499-B3CC-596184D70A5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img_url=http://cs4321.userapi.com/u10335256/94635287/s_ba99279f.jpg&amp;iorient=&amp;nojs=1&amp;icolor=&amp;site=&amp;text=%D1%80%D1%83%D1%81%D1%81%D0%BA%D0%B0%D1%8F%20%D1%81%D0%B2%D0%B0%D0%B4%D1%8C%D0%B1%D0%B0&amp;wp=&amp;pos=3&amp;isize=&amp;type=&amp;recent=&amp;rpt=simage&amp;itype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s6.postimage.org/qn8efdzk1/imag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0.liveinternet.ru/images/attach/c/1/54/668/54668832_srub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://www.drugaya-arh.ru/200-text/arh-slov/pic-hata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18003.rimg.info/icon/17615530005312f4a72fc8da96650b9b0eba3897cf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img_url=http://img0.liveinternet.ru/images/foto/c/0/apps/3/891/3891094_country-hor14.jpg&amp;iorient=&amp;icolor=&amp;site=&amp;text=%D0%BA%D1%80%D0%B0%D1%81%D0%BD%D1%8B%D0%B9%20%D1%83%D0%B3%D0%BE%D0%BB%20%20%D0%B2%20%D1%80%D1%83%D1%81%D1%81%D0%BA%D0%BE%D0%B9%20%D0%B8%D0%B7%D0%B1%D0%B5%20%D0%BD%D0%B0%20%D1%80%D1%83%D1%81%D0%B8%20%D0%BA%D0%B0%D1%80%D1%82%D0%B8%D0%BD%D0%BA%D0%B8&amp;wp=&amp;pos=20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img_url=http://www.darievna.ru/uploads/anonsi/mini/804.jpg&amp;iorient=&amp;icolor=&amp;site=&amp;text=%D1%80%D1%83%D1%88%D0%BD%D0%B8%D0%BA%D0%B8%20%D0%BD%D0%B0%20%D1%80%D1%83%D1%81%D0%B8%20%D0%BA%D0%B0%D1%80%D1%82%D0%B8%D0%BD%D0%BA%D0%B8&amp;wp=&amp;pos=0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text=%D1%80%D1%83%D1%81%D1%81%D0%BA%D0%B0%D1%8F%20%D0%BD%D0%B0%D1%80%D0%BE%D0%B4%D0%BD%D0%B0%D1%8F%20%D1%83%D1%82%D0%B2%D0%B0%D1%80%D1%8C&amp;noreask=1&amp;img_url=http://turometr.s3.amazonaws.com/images/gallery/00/00/01/2010/03/25/214ca4__55374c71d9_600.gif&amp;pos=24&amp;rpt=simage&amp;lr=51&amp;nojs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img_url=http://img-fotki.yandex.ru/get/5903/eugenio19.47/0_5637c_d8acc3b4_XL&amp;iorient=&amp;icolor=&amp;site=&amp;text=%D1%80%D1%83%D1%81%D1%81%D0%BA%D0%B0%D1%8F%20%D0%B1%D0%B0%D0%BD%D1%8F%20%D0%BA%D0%B0%D1%80%D1%82%D0%B8%D0%BD%D0%BA%D0%B8&amp;wp=&amp;pos=1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g-fotki.yandex.ru/get/3509/swirelka.21/0_29f64_dc55dd10_X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vasi.net/uploads/posts/2008-05/mthumbs/1212071084_2201_08_1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img11.nnm.ru/7/5/4/8/3/d632aabfc2f44bd2c2b7a8eaa68_prev.jpg" TargetMode="Externa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lipetskinfo.ru/photo/theme/033/142/main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2c-foto.ru/5ff078f9436028dbdf43147ec817617a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stihi.ru/pics/2012/07/28/339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img_url=http://cicpx.narod.ru/2005-03-09/image007.jpg&amp;iorient=&amp;nojs=1&amp;icolor=&amp;site=&amp;text=%D1%80%D1%83%D1%81%D1%81%D0%BA%D0%BE%D0%B5%20%D0%BD%D0%B0%D1%80%D0%BE%D0%B4%D0%BD%D0%BE%D0%B5%20%20%D1%80%D1%83%D0%BA%D0%BE%D0%BF%D0%BE%D0%B6%D0%B0%D1%82%D0%B8%D0%B5&amp;wp=&amp;pos=4&amp;isize=&amp;type=&amp;recent=&amp;rpt=simage&amp;itype=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libgmb.ru/images/kukli_i_knigi/IMG_0009.jpg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images.yandex.ru/yandsearch?img_url=http://www.ozon.ru/multimedia/books_covers/sv266.jpg&amp;iorient=&amp;icolor=&amp;site=&amp;text=%D0%B4%D0%B5%D1%82%D1%8F%D0%BC%20%D0%BE%20%20%D1%82%D1%80%D0%B0%D0%B4%D0%B8%D1%86%D0%B8%D1%8F%D1%85%20%D0%B8%20%D0%BE%D0%B1%D1%8B%D1%87%D0%B0%D1%8F%D1%85%20%D1%80%D1%83%D1%81%D1%81%D0%BA%D0%BE%D0%B3%D0%BE%20%D0%BD%D0%B0%D1%80%D0%BE%D0%B4%D0%B0&amp;wp=&amp;pos=21&amp;isize=&amp;type=&amp;recent=&amp;rpt=simage&amp;itype=&amp;nojs=1" TargetMode="External"/><Relationship Id="rId9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img_url=http://img-fotki.yandex.ru/get/2712/tatyanasadovikova.4/0_22f77_a951c977_L&amp;iorient=&amp;icolor=&amp;site=&amp;text=%D0%BA%D0%BE%D0%BB%D1%8F%D0%B4%D0%BE%D0%B2%D0%B0%D0%BD%D0%B8%D0%B5%20%D0%BD%D0%B0%20%D1%80%D1%83%D1%81%D0%B8%20%20%D0%BA%D0%B0%D1%80%D1%82%D0%B8%D0%BD%D0%BA%D0%B8&amp;wp=&amp;pos=12&amp;isize=&amp;type=&amp;recent=&amp;rpt=simage&amp;itype=&amp;nojs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img_url=http://s016.radikal.ru/i337/1101/ca/0d1e0b9040e7.jpg&amp;iorient=&amp;icolor=&amp;p=3&amp;site=&amp;text=%D0%BA%D0%BE%D0%BB%D1%8F%D0%B4%D0%BE%D0%B2%D0%B0%D0%BD%D0%B8%D0%B5%20%D0%BD%D0%B0%20%D1%80%D1%83%D1%81%D0%B8%20%20%D0%BA%D0%B0%D1%80%D1%82%D0%B8%D0%BD%D0%BA%D0%B8&amp;wp=&amp;pos=100&amp;isize=&amp;type=&amp;recent=&amp;rpt=simage&amp;itype=&amp;nojs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pochan.ee/1123i367x50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44.radikal.ru/i106/0906/46/1b4483f3a4fb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232107" cy="38350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88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73170" y="462421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д.о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Васильченкова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</a:p>
        </p:txBody>
      </p:sp>
    </p:spTree>
    <p:extLst>
      <p:ext uri="{BB962C8B-B14F-4D97-AF65-F5344CB8AC3E}">
        <p14:creationId xmlns:p14="http://schemas.microsoft.com/office/powerpoint/2010/main" val="62486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Обряд русской свадьбы.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m6-tub-ru.yandex.net/i?id=261442159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73" y="1050879"/>
            <a:ext cx="6312948" cy="5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8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Обряд Крещения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5147" y="1027906"/>
            <a:ext cx="6039375" cy="57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5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Катание на русской тройке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4" descr="http://s6.postimage.org/qn8efdzk1/imag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7" y="1343739"/>
            <a:ext cx="6987654" cy="535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Русская изба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7" descr="http://img0.liveinternet.ru/images/attach/c/1/54/668/54668832_srub2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06" y="1552671"/>
            <a:ext cx="4775497" cy="46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www.drugaya-arh.ru/200-text/arh-slov/pic-hata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6" y="1269242"/>
            <a:ext cx="5770407" cy="49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45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Русская печь в избе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http://a18003.rimg.info/icon/17615530005312f4a72fc8da96650b9b0eba3897c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4" y="1195561"/>
            <a:ext cx="5257445" cy="49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4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Красный угол в русской избе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0-tub-ru.yandex.net/i?id=18277144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95" y="1008299"/>
            <a:ext cx="5350432" cy="55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8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Посуда   на Руси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42" descr="http://im3-tub-ru.yandex.net/i?id=5505095-3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0" y="1256507"/>
            <a:ext cx="2156129" cy="304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2" y="2351793"/>
            <a:ext cx="3381175" cy="35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9" descr="http://img-2007-08.photosight.ru/20/22578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24" y="1132978"/>
            <a:ext cx="5112409" cy="41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2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Русские рушники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im6-tub-ru.yandex.net/i?id=310007379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26" y="1144777"/>
            <a:ext cx="6200143" cy="544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5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Русские утварь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177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9" y="1050403"/>
            <a:ext cx="4583416" cy="37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muzey_241-160x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16" y="1731944"/>
            <a:ext cx="2637615" cy="40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://im8-tub-ru.yandex.net/i?id=100077084-3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47" y="1784369"/>
            <a:ext cx="2477784" cy="41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3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Русская баня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5-tub-ru.yandex.net/i?id=200960048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3" y="784850"/>
            <a:ext cx="6155140" cy="562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38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60" y="1190136"/>
            <a:ext cx="7566459" cy="47587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6918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08514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52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3387"/>
            <a:ext cx="10515600" cy="1325563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Руси за водой ходили с коромыслом 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content.foto.mail.ru/mail/lyudmila-1946/_blogs/i-18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58" y="1487605"/>
            <a:ext cx="8257760" cy="489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3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722" y="-464022"/>
            <a:ext cx="10515600" cy="1690688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национальный костюм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79340759_large_russkie_narodnuye_kostyumuy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09" y="700360"/>
            <a:ext cx="4582355" cy="601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2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Лапти 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i?id=431694681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34" y="147002"/>
            <a:ext cx="6439835" cy="602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4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20" y="310462"/>
            <a:ext cx="6272283" cy="1325563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Русское гостеприимство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20" descr="http://www.clipartbank.ru/watermark.php?i=75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16" y="310462"/>
            <a:ext cx="4172921" cy="553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78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Русское застолье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ttp://img-fotki.yandex.ru/get/3509/swirelka.21/0_29f64_dc55dd10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47" y="1418987"/>
            <a:ext cx="7638860" cy="50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632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Русская кухня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14" descr="http://im2-tub-ru.yandex.net/i?id=133821087-03-7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77" y="1690688"/>
            <a:ext cx="2892472" cy="401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ttp://vasi.net/uploads/posts/2008-05/mthumbs/1212071084_2201_08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66" y="2006221"/>
            <a:ext cx="3182154" cy="42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img11.nnm.ru/7/5/4/8/3/d632aabfc2f44bd2c2b7a8eaa68_prev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2" y="1417732"/>
            <a:ext cx="2854574" cy="38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001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3730388" cy="2891643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Русские народные музыкальные </a:t>
            </a:r>
            <a:r>
              <a:rPr lang="ru-RU" altLang="ru-RU" sz="49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инструменты</a:t>
            </a:r>
            <a:r>
              <a:rPr lang="ru-RU" altLang="ru-RU" sz="49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49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lipetskinfo.ru/photo/theme/033/142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19" y="274637"/>
            <a:ext cx="6676404" cy="570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621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Обереги на Руси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4" descr="884372-5e77e71b14f95a5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80" y="1391693"/>
            <a:ext cx="3541878" cy="47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2c-foto.ru/5ff078f9436028dbdf43147ec817617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2" y="1119377"/>
            <a:ext cx="3116024" cy="513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47_r_venich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21" y="1119377"/>
            <a:ext cx="2909579" cy="48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610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Домовые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http://im3-tub-ru.yandex.net/i?id=102206690-2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4" y="0"/>
            <a:ext cx="4365317" cy="625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895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«Генеалогическое древо» </a:t>
            </a:r>
            <a:br>
              <a:rPr lang="ru-RU" altLang="ru-RU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www.stihi.ru/pics/2012/07/28/339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26" y="1027906"/>
            <a:ext cx="506026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7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651" y="19026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бычаи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5-tub-ru.yandex.net/i?id=84543357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48" y="1226912"/>
            <a:ext cx="6058801" cy="50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9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http://im3-tub-ru.yandex.net/i?id=520387936-15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8" y="1239589"/>
            <a:ext cx="158273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2" descr="http://im4-tub-ru.yandex.net/i?id=250978463-5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25" y="1239588"/>
            <a:ext cx="16764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0" descr="http://im6-tub-ru.yandex.net/i?id=373905463-2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47" y="1026035"/>
            <a:ext cx="18161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http://im4-tub-ru.yandex.net/i?id=292712538-60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25" y="4211035"/>
            <a:ext cx="166211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http://im8-tub-ru.yandex.net/i?id=535442434-30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6" y="4277710"/>
            <a:ext cx="16859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0" descr="http://libgmb.ru/images/kukli_i_knigi/IMG_000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62" y="4138613"/>
            <a:ext cx="16367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Прямоугольник 18"/>
          <p:cNvSpPr>
            <a:spLocks noChangeArrowheads="1"/>
          </p:cNvSpPr>
          <p:nvPr/>
        </p:nvSpPr>
        <p:spPr bwMode="auto">
          <a:xfrm>
            <a:off x="818866" y="333375"/>
            <a:ext cx="5149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endParaRPr lang="ru-RU" alt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3490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Празднично-обрядовая культура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im2-tub-ru.yandex.net/i?id=458563178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9" y="1569494"/>
            <a:ext cx="5272403" cy="48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im4-tub-ru.yandex.net/i?id=314727918-0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64" y="1569495"/>
            <a:ext cx="4675471" cy="48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62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36" descr="http://culture.astrgorod.ru/sites/default/files/maslenitsapost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11" y="1512847"/>
            <a:ext cx="6537278" cy="51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9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250031"/>
            <a:ext cx="4367284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7" descr="http://www.spochan.ee/1123i367x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55" y="0"/>
            <a:ext cx="5372051" cy="676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34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31724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s44.radikal.ru/i106/0906/46/1b4483f3a4f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70" y="-122829"/>
            <a:ext cx="5319493" cy="641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3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Посиделки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140" descr="http://rtrclub.ru/images/VidHandmade/800/3/ru-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49" y="1468104"/>
            <a:ext cx="4258101" cy="479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78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00202"/>
            <a:ext cx="5041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3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42" y="20833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Сборы (хороводы, улицы</a:t>
            </a:r>
            <a:r>
              <a:rPr lang="ru-RU" altLang="ru-RU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08" descr="http://h6.img.mediacache.rugion.ru/_i/forum/files/95/72/96/9572962_0s369_1321208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81" y="1485822"/>
            <a:ext cx="5882185" cy="50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9847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83</Words>
  <Application>Microsoft Office PowerPoint</Application>
  <PresentationFormat>Широкоэкранный</PresentationFormat>
  <Paragraphs>31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Оформление по умолчанию</vt:lpstr>
      <vt:lpstr>Презентация PowerPoint</vt:lpstr>
      <vt:lpstr>Традиции</vt:lpstr>
      <vt:lpstr>Обычаи</vt:lpstr>
      <vt:lpstr>Празднично-обрядовая культура </vt:lpstr>
      <vt:lpstr>Масленица </vt:lpstr>
      <vt:lpstr>Пасха</vt:lpstr>
      <vt:lpstr>Троица</vt:lpstr>
      <vt:lpstr>Посиделки</vt:lpstr>
      <vt:lpstr>Сборы (хороводы, улицы)</vt:lpstr>
      <vt:lpstr> Обряд русской свадьбы. </vt:lpstr>
      <vt:lpstr>Обряд Крещения </vt:lpstr>
      <vt:lpstr>Катание на русской тройке </vt:lpstr>
      <vt:lpstr>Русская изба </vt:lpstr>
      <vt:lpstr>Русская печь в избе </vt:lpstr>
      <vt:lpstr>Красный угол в русской избе </vt:lpstr>
      <vt:lpstr>Посуда   на Руси </vt:lpstr>
      <vt:lpstr>Русские рушники </vt:lpstr>
      <vt:lpstr>Русские утварь </vt:lpstr>
      <vt:lpstr>Русская баня </vt:lpstr>
      <vt:lpstr>На Руси за водой ходили с коромыслом  </vt:lpstr>
      <vt:lpstr>Русский национальный костюм</vt:lpstr>
      <vt:lpstr>Лапти  </vt:lpstr>
      <vt:lpstr>Русское гостеприимство </vt:lpstr>
      <vt:lpstr>Русское застолье </vt:lpstr>
      <vt:lpstr>Русская кухня </vt:lpstr>
      <vt:lpstr>Русские народные музыкальные инструменты </vt:lpstr>
      <vt:lpstr>Обереги на Руси  </vt:lpstr>
      <vt:lpstr>Домовые </vt:lpstr>
      <vt:lpstr>«Генеалогическое древо»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Савелий</dc:creator>
  <cp:lastModifiedBy>Савелий</cp:lastModifiedBy>
  <cp:revision>10</cp:revision>
  <dcterms:created xsi:type="dcterms:W3CDTF">2016-12-05T06:21:10Z</dcterms:created>
  <dcterms:modified xsi:type="dcterms:W3CDTF">2016-12-05T07:37:08Z</dcterms:modified>
</cp:coreProperties>
</file>