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86" r:id="rId2"/>
    <p:sldMasterId id="2147484015" r:id="rId3"/>
  </p:sldMasterIdLst>
  <p:sldIdLst>
    <p:sldId id="256" r:id="rId4"/>
    <p:sldId id="259" r:id="rId5"/>
    <p:sldId id="263" r:id="rId6"/>
    <p:sldId id="257" r:id="rId7"/>
    <p:sldId id="258" r:id="rId8"/>
    <p:sldId id="280" r:id="rId9"/>
    <p:sldId id="262" r:id="rId10"/>
    <p:sldId id="264" r:id="rId11"/>
    <p:sldId id="278" r:id="rId12"/>
    <p:sldId id="279" r:id="rId13"/>
    <p:sldId id="265" r:id="rId14"/>
    <p:sldId id="269" r:id="rId15"/>
    <p:sldId id="267" r:id="rId16"/>
    <p:sldId id="276" r:id="rId17"/>
    <p:sldId id="277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84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8877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76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187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7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3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45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91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1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7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29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141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42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3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120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50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50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84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43177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8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558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802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17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750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5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899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05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22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72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819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15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2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554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62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24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40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799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57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58900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930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403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98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0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13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4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8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95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4FEA-1E58-43E3-999C-E3C72EA1A686}" type="datetimeFigureOut">
              <a:rPr lang="ru-RU" smtClean="0">
                <a:solidFill>
                  <a:srgbClr val="A6B727"/>
                </a:solidFill>
              </a:rPr>
              <a:pPr/>
              <a:t>16.06.2017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3B767A-CC61-41DC-B0CD-37248BCAF945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2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7943"/>
            <a:ext cx="9144000" cy="217793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Презентация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</a:rPr>
              <a:t> к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работе</a:t>
            </a:r>
            <a:b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Пластиковая бутылка – вторая жизнь</a:t>
            </a:r>
            <a:r>
              <a:rPr 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192867"/>
            <a:ext cx="9990667" cy="4064000"/>
          </a:xfrm>
        </p:spPr>
        <p:txBody>
          <a:bodyPr>
            <a:normAutofit/>
          </a:bodyPr>
          <a:lstStyle/>
          <a:p>
            <a:pPr lvl="0" algn="r">
              <a:lnSpc>
                <a:spcPct val="107000"/>
              </a:lnSpc>
              <a:spcBef>
                <a:spcPts val="1400"/>
              </a:spcBef>
              <a:spcAft>
                <a:spcPts val="800"/>
              </a:spcAft>
              <a:buClr>
                <a:srgbClr val="A6B727"/>
              </a:buClr>
              <a:buSzPct val="80000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Ладыгина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Алонова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                                                                                                            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«Исследователи природы»                                                                                                                        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Пестравского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филиала ГБОУ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с. Майское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Дома детского творчества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с.Пестравка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182880" algn="r"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Руководитель: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Васильченкова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О.А.                                                                                                                педагог дополнительного образования 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Пестравского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филиала ГБОУ СОШ с. Майское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Дома детского творчества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с.Пестравка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A6B727"/>
              </a:solidFill>
              <a:latin typeface="Corbel" panose="020B0503020204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668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095" y="1330037"/>
            <a:ext cx="9991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 лет октября - 8 бутылок.              ул.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Крайнюковская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бутылки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пер. Юбилейный – 2 бутылки.                  ул. Советская – 3 бутылки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Парки – 4 бутылки.                                   Мини рынок – 4 бутылок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59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731" y="144872"/>
            <a:ext cx="3447619" cy="3714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310" y="143825"/>
            <a:ext cx="4573141" cy="3426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921" y="2881860"/>
            <a:ext cx="5023933" cy="37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9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55092" y="249712"/>
            <a:ext cx="5838815" cy="4213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639" y="2268133"/>
            <a:ext cx="6087361" cy="43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7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bcity.kg/wp-content/uploads/2014/12/---------------------------------------------------------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581891"/>
            <a:ext cx="4497186" cy="324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yaprofi.net/wp-content/uploads/2013/06/bottle-004.jpg.pagespeed.ce.Jy1hLS8HK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250" y="2236743"/>
            <a:ext cx="4846320" cy="4031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55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57998/data/images/img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2" r="8252"/>
          <a:stretch/>
        </p:blipFill>
        <p:spPr bwMode="auto">
          <a:xfrm>
            <a:off x="296401" y="0"/>
            <a:ext cx="3337384" cy="433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c.pics.livejournal.com/journal/68535522/15722/15722_origina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1" r="6986"/>
          <a:stretch/>
        </p:blipFill>
        <p:spPr bwMode="auto">
          <a:xfrm>
            <a:off x="7410734" y="168707"/>
            <a:ext cx="4409893" cy="396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F:\фото\P1020675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8" r="8815"/>
          <a:stretch/>
        </p:blipFill>
        <p:spPr bwMode="auto">
          <a:xfrm>
            <a:off x="3468272" y="2941093"/>
            <a:ext cx="4107976" cy="3916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816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unbook.com.ua/pic/images_4/Chto_mozhno_sdelat_doma_iz_plastikovih_butilok_sm_-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501" y="160051"/>
            <a:ext cx="4363489" cy="331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74" y="0"/>
            <a:ext cx="4070466" cy="3052850"/>
          </a:xfrm>
          <a:prstGeom prst="rect">
            <a:avLst/>
          </a:prstGeom>
        </p:spPr>
      </p:pic>
      <p:pic>
        <p:nvPicPr>
          <p:cNvPr id="2" name="Рисунок 1" descr="http://extranails.ru/pic/small-203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243" y="2912679"/>
            <a:ext cx="4645346" cy="381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33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862" y="0"/>
            <a:ext cx="3717799" cy="3944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7219" y="2114696"/>
            <a:ext cx="3938482" cy="4643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1754" y="0"/>
            <a:ext cx="3871803" cy="47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1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203" y="138546"/>
            <a:ext cx="4044946" cy="4619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0073" y="1704848"/>
            <a:ext cx="3925306" cy="44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4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489816"/>
            <a:ext cx="10134600" cy="59109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В результате проделанной работы мы узнали: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историю возникновения пластиковой бутылки. Она удобна в применении, благодаря таким свойствам как лёгкость, упругость, прочность, поэтому и занимает всё большее место в жизни человека;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экологические проблемы, которые несёт с собой пластиковая бутылка;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существовании предприятиях, перерабатывающих пластиковые бутылки и что, получается из низ.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Если подходить к этой проблеме творчески, то можно найти много способов применения пластиковой бутылке.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Таким образом, мы подтвердили свою гипотезу: </a:t>
            </a: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пластиковой бутылке дать вторую жизнь, то мы сможем уменьшить количество мусора на наших улицах, на водоёмах, в природе.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2274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3537"/>
          </a:xfrm>
        </p:spPr>
        <p:txBody>
          <a:bodyPr/>
          <a:lstStyle/>
          <a:p>
            <a:pPr algn="ctr"/>
            <a:r>
              <a:rPr lang="ru-RU" sz="8000" dirty="0">
                <a:solidFill>
                  <a:srgbClr val="A6B727"/>
                </a:solidFill>
                <a:latin typeface="Corbel" panose="020B0503020204020204"/>
              </a:rPr>
              <a:t/>
            </a:r>
            <a:br>
              <a:rPr lang="ru-RU" sz="8000" dirty="0">
                <a:solidFill>
                  <a:srgbClr val="A6B727"/>
                </a:solidFill>
                <a:latin typeface="Corbel" panose="020B0503020204020204"/>
              </a:rPr>
            </a:br>
            <a:r>
              <a:rPr lang="ru-RU" sz="8000" dirty="0" smtClean="0">
                <a:solidFill>
                  <a:srgbClr val="A6B727"/>
                </a:solidFill>
                <a:latin typeface="Corbel" panose="020B0503020204020204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Corbel" panose="020B0503020204020204"/>
              </a:rPr>
              <a:t>Спасибо </a:t>
            </a:r>
            <a:br>
              <a:rPr lang="ru-RU" sz="8000" dirty="0">
                <a:solidFill>
                  <a:schemeClr val="tx1"/>
                </a:solidFill>
                <a:latin typeface="Corbel" panose="020B0503020204020204"/>
              </a:rPr>
            </a:br>
            <a:r>
              <a:rPr lang="ru-RU" sz="8000" dirty="0">
                <a:solidFill>
                  <a:schemeClr val="tx1"/>
                </a:solidFill>
                <a:latin typeface="Corbel" panose="020B0503020204020204"/>
              </a:rPr>
              <a:t>    </a:t>
            </a:r>
            <a:r>
              <a:rPr lang="ru-RU" sz="8000" dirty="0" smtClean="0">
                <a:solidFill>
                  <a:schemeClr val="tx1"/>
                </a:solidFill>
                <a:latin typeface="Corbel" panose="020B0503020204020204"/>
              </a:rPr>
              <a:t>за </a:t>
            </a:r>
            <a:r>
              <a:rPr lang="ru-RU" sz="8000" dirty="0">
                <a:solidFill>
                  <a:schemeClr val="tx1"/>
                </a:solidFill>
                <a:latin typeface="Corbel" panose="020B0503020204020204"/>
              </a:rPr>
              <a:t>внимание.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414" y="365125"/>
            <a:ext cx="10166465" cy="55119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Актуальность.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Летом мы часто бываем на природе, на пляже и наблюдаем не приятную картину «горы» мусора. Взрослые оставляют мусор в том числе и пластиковые бутылки после пикника. Таким поступком они не только загрязняют природу, но и показывают нам детям нехороший пример. К примеру время распада пластиковой бутылки составляет от 500 до 1000 лет, а ведь их можно использовать вторично, тем самым можно решить несколько проблем – не загрязнять окружающею среду и сэкономить деньги на приобретения садовых украшений.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0588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044" y="489599"/>
            <a:ext cx="8553796" cy="5740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3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.3259404.ru/original/variants/image/i9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065" y="1844270"/>
            <a:ext cx="4891406" cy="48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xn--d1abih5b2cc.xn--p1ai/upload/iblock/2af/2af3b8027fd8aaea95ae2bca38ba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978" y="390697"/>
            <a:ext cx="4726247" cy="47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2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dniv.info/sites/default/files/image_2014/11/0_8a0af_9352fe85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6" b="-272"/>
          <a:stretch/>
        </p:blipFill>
        <p:spPr bwMode="auto">
          <a:xfrm>
            <a:off x="1787236" y="764770"/>
            <a:ext cx="8138160" cy="4746567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9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720" y="624110"/>
            <a:ext cx="9934891" cy="341449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ea typeface="Kozuka Gothic Pro L" pitchFamily="34" charset="-128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ea typeface="Kozuka Gothic Pro L" pitchFamily="34" charset="-128"/>
                <a:cs typeface="Times New Roman" panose="02020603050405020304" pitchFamily="18" charset="0"/>
              </a:rPr>
            </a:br>
            <a:r>
              <a:rPr lang="ru-RU" sz="6600" dirty="0" err="1" smtClean="0">
                <a:latin typeface="Times New Roman" panose="02020603050405020304" pitchFamily="18" charset="0"/>
                <a:ea typeface="Kozuka Gothic Pro L" pitchFamily="34" charset="-128"/>
                <a:cs typeface="Times New Roman" panose="02020603050405020304" pitchFamily="18" charset="0"/>
              </a:rPr>
              <a:t>полиэтилентерефталатата</a:t>
            </a:r>
            <a:r>
              <a:rPr lang="ru-RU" sz="6600" dirty="0">
                <a:latin typeface="Times New Roman" panose="02020603050405020304" pitchFamily="18" charset="0"/>
                <a:ea typeface="Kozuka Gothic Pro L" pitchFamily="34" charset="-128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76194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Альянс-поли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094" y="1405719"/>
            <a:ext cx="7362873" cy="19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DefaultOcx"/>
          <p:cNvPicPr preferRelativeResize="0">
            <a:picLocks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Image1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allb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25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4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11" y="216858"/>
            <a:ext cx="3744813" cy="28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772" y="216858"/>
            <a:ext cx="4510352" cy="338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98" y="2698363"/>
            <a:ext cx="4726689" cy="355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537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073" y="980903"/>
            <a:ext cx="79885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 анкетирования были заданы следующие вопросы: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Покупаете ли вы продукты в пластиковой упаковке? Какие?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Что Вы делаете с пластиковыми бутылками после использования?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Если не выбрасываете, то, как вы используете пластиковые бутылки?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8205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56</Words>
  <Application>Microsoft Office PowerPoint</Application>
  <PresentationFormat>Произвольный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Легкий дым</vt:lpstr>
      <vt:lpstr>1_Легкий дым</vt:lpstr>
      <vt:lpstr>2_Легкий дым</vt:lpstr>
      <vt:lpstr>Презентация  к исследовательской работе  «Пластиковая бутылка – вторая жизнь»  </vt:lpstr>
      <vt:lpstr>  Актуальность.         Летом мы часто бываем на природе, на пляже и наблюдаем не приятную картину «горы» мусора. Взрослые оставляют мусор в том числе и пластиковые бутылки после пикника. Таким поступком они не только загрязняют природу, но и показывают нам детям нехороший пример. К примеру время распада пластиковой бутылки составляет от 500 до 1000 лет, а ведь их можно использовать вторично, тем самым можно решить несколько проблем – не загрязнять окружающею среду и сэкономить деньги на приобретения садовых украшений. </vt:lpstr>
      <vt:lpstr>Слайд 3</vt:lpstr>
      <vt:lpstr>Слайд 4</vt:lpstr>
      <vt:lpstr>Слайд 5</vt:lpstr>
      <vt:lpstr> полиэтилентерефталатата,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Заключение         В результате проделанной работы мы узнали: - историю возникновения пластиковой бутылки. Она удобна в применении, благодаря таким свойствам как лёгкость, упругость, прочность, поэтому и занимает всё большее место в жизни человека; - экологические проблемы, которые несёт с собой пластиковая бутылка;  - о существовании предприятиях, перерабатывающих пластиковые бутылки и что, получается из низ.    Если подходить к этой проблеме творчески, то можно найти много способов применения пластиковой бутылке.        Таким образом, мы подтвердили свою гипотезу: если пластиковой бутылке дать вторую жизнь, то мы сможем уменьшить количество мусора на наших улицах, на водоёмах, в природе. </vt:lpstr>
      <vt:lpstr>  Спасибо     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творческому проекту  «Колючий ёж»  </dc:title>
  <dc:creator>user</dc:creator>
  <cp:lastModifiedBy>User</cp:lastModifiedBy>
  <cp:revision>20</cp:revision>
  <dcterms:created xsi:type="dcterms:W3CDTF">2016-11-13T14:08:36Z</dcterms:created>
  <dcterms:modified xsi:type="dcterms:W3CDTF">2017-06-16T07:54:03Z</dcterms:modified>
</cp:coreProperties>
</file>