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9" r:id="rId3"/>
    <p:sldId id="263" r:id="rId4"/>
    <p:sldId id="266" r:id="rId5"/>
    <p:sldId id="267" r:id="rId6"/>
    <p:sldId id="264" r:id="rId7"/>
    <p:sldId id="271" r:id="rId8"/>
    <p:sldId id="268" r:id="rId9"/>
    <p:sldId id="270" r:id="rId10"/>
    <p:sldId id="272" r:id="rId11"/>
    <p:sldId id="273" r:id="rId12"/>
    <p:sldId id="274" r:id="rId13"/>
    <p:sldId id="265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5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CE847-9CFB-4810-9790-6CAD8A0E90A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01EA4-E795-4FAB-A540-29175D85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573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201EA4-E795-4FAB-A540-29175D85B53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42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0B13-9222-4324-B8CB-5E1DD6266A7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EBF-6E27-4EA6-ABB8-8D7F2AF3C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218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0B13-9222-4324-B8CB-5E1DD6266A7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EBF-6E27-4EA6-ABB8-8D7F2AF3C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4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0B13-9222-4324-B8CB-5E1DD6266A7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EBF-6E27-4EA6-ABB8-8D7F2AF3C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854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0B13-9222-4324-B8CB-5E1DD6266A7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EBF-6E27-4EA6-ABB8-8D7F2AF3C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943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0B13-9222-4324-B8CB-5E1DD6266A7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EBF-6E27-4EA6-ABB8-8D7F2AF3C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39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0B13-9222-4324-B8CB-5E1DD6266A7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EBF-6E27-4EA6-ABB8-8D7F2AF3C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24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0B13-9222-4324-B8CB-5E1DD6266A7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EBF-6E27-4EA6-ABB8-8D7F2AF3C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57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0B13-9222-4324-B8CB-5E1DD6266A7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EBF-6E27-4EA6-ABB8-8D7F2AF3C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51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0B13-9222-4324-B8CB-5E1DD6266A7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EBF-6E27-4EA6-ABB8-8D7F2AF3C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950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0B13-9222-4324-B8CB-5E1DD6266A7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EBF-6E27-4EA6-ABB8-8D7F2AF3C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2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0B13-9222-4324-B8CB-5E1DD6266A7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EBF-6E27-4EA6-ABB8-8D7F2AF3C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17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E0B13-9222-4324-B8CB-5E1DD6266A71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10EBF-6E27-4EA6-ABB8-8D7F2AF3C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6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4" y="16703"/>
            <a:ext cx="91580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6586" y="2348880"/>
            <a:ext cx="889248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Формирование </a:t>
            </a:r>
          </a:p>
          <a:p>
            <a:pPr algn="ctr"/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нженерных  компетенций у  обучающихся на  базе  мини-технопарка «</a:t>
            </a:r>
            <a:r>
              <a:rPr lang="ru-RU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Квантум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»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82" y="232791"/>
            <a:ext cx="1511300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9141"/>
            <a:ext cx="163988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045" y="239141"/>
            <a:ext cx="170021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7704" y="5283205"/>
            <a:ext cx="6973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Выступающая: </a:t>
            </a:r>
            <a:r>
              <a:rPr lang="ru-RU" dirty="0" smtClean="0"/>
              <a:t>педагог  дополнительного  образования </a:t>
            </a:r>
          </a:p>
          <a:p>
            <a:r>
              <a:rPr lang="ru-RU" sz="2800" b="1" dirty="0" smtClean="0"/>
              <a:t>Кириченко  Елена  </a:t>
            </a:r>
            <a:r>
              <a:rPr lang="ru-RU" sz="2800" b="1" dirty="0"/>
              <a:t>С</a:t>
            </a:r>
            <a:r>
              <a:rPr lang="ru-RU" sz="2800" b="1" dirty="0" smtClean="0"/>
              <a:t>ергеевна</a:t>
            </a:r>
            <a:endParaRPr lang="ru-RU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351696" y="6402213"/>
            <a:ext cx="462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с. Пестравка,  2023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89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760" y="183316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Профильная смена </a:t>
            </a:r>
          </a:p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«Практическая робототехника на  основе конструктора программируемых моделей инженерных систем»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331" y="2054153"/>
            <a:ext cx="4800627" cy="389289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68" y="1612328"/>
            <a:ext cx="4240873" cy="480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57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84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6" y="1455700"/>
            <a:ext cx="3954849" cy="527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71626"/>
            <a:ext cx="6768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Профильная  смена  </a:t>
            </a:r>
          </a:p>
          <a:p>
            <a:pPr lvl="0" algn="ctr"/>
            <a:r>
              <a:rPr lang="ru-RU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«Техно-Бум»</a:t>
            </a:r>
            <a:endParaRPr lang="ru-RU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487779"/>
            <a:ext cx="4477239" cy="260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15046"/>
            <a:ext cx="4477239" cy="251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036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29293"/>
            <a:ext cx="417646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229293"/>
            <a:ext cx="4067944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63188"/>
            <a:ext cx="6048672" cy="271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5532" y="5179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Профильная  смена  </a:t>
            </a:r>
          </a:p>
          <a:p>
            <a:pPr lvl="0" algn="ctr"/>
            <a:r>
              <a:rPr lang="ru-RU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«Техно-Бум»</a:t>
            </a:r>
          </a:p>
        </p:txBody>
      </p:sp>
    </p:spTree>
    <p:extLst>
      <p:ext uri="{BB962C8B-B14F-4D97-AF65-F5344CB8AC3E}">
        <p14:creationId xmlns:p14="http://schemas.microsoft.com/office/powerpoint/2010/main" val="3242264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75833"/>
            <a:ext cx="2424723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655201"/>
            <a:ext cx="2664296" cy="3395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45" y="692697"/>
            <a:ext cx="2714709" cy="342900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52" y="4282240"/>
            <a:ext cx="2965643" cy="257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39" y="4266806"/>
            <a:ext cx="2970141" cy="259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69" y="4533293"/>
            <a:ext cx="2738583" cy="205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0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3" y="4275365"/>
            <a:ext cx="2647496" cy="21059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382" y="4275365"/>
            <a:ext cx="2703305" cy="21059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" r="5541" b="4079"/>
          <a:stretch/>
        </p:blipFill>
        <p:spPr>
          <a:xfrm>
            <a:off x="305359" y="490114"/>
            <a:ext cx="2590847" cy="3617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827" r="3707" b="3435"/>
          <a:stretch/>
        </p:blipFill>
        <p:spPr>
          <a:xfrm>
            <a:off x="3164836" y="503225"/>
            <a:ext cx="2675781" cy="3617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90113"/>
            <a:ext cx="2754471" cy="3617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17373" r="20909" b="37659"/>
          <a:stretch/>
        </p:blipFill>
        <p:spPr>
          <a:xfrm>
            <a:off x="5840617" y="4275364"/>
            <a:ext cx="3104052" cy="210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7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917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112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62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8"/>
            <a:ext cx="9144000" cy="656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000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269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Применение информационных технологий в различных сферах</a:t>
            </a:r>
            <a:endParaRPr lang="ru-RU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88843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3307430" cy="220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602" y="4073981"/>
            <a:ext cx="3861853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3617729"/>
            <a:ext cx="323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 образовании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4731" y="6378236"/>
            <a:ext cx="3849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 медицине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580690" y="6381328"/>
            <a:ext cx="445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 науке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83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886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227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4"/>
            <a:ext cx="9144000" cy="685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695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91580" y="1988840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7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Спасибо  за  внимание!</a:t>
            </a:r>
            <a:endParaRPr lang="ru-RU" sz="7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1726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26064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Инженерные  компетенции:</a:t>
            </a:r>
            <a:endParaRPr lang="ru-RU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1844824"/>
            <a:ext cx="77768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- анализ проблем ;</a:t>
            </a:r>
          </a:p>
          <a:p>
            <a:pPr algn="just"/>
            <a:r>
              <a:rPr lang="ru-RU" sz="2400" b="1" dirty="0" smtClean="0"/>
              <a:t>- способность оценивать и отбирать необходимую информацию; </a:t>
            </a:r>
          </a:p>
          <a:p>
            <a:pPr algn="just"/>
            <a:r>
              <a:rPr lang="ru-RU" sz="2400" b="1" dirty="0" smtClean="0"/>
              <a:t>- способность применять необходимые теоретические и практические методы для анализа комплексных инженерных проблем; </a:t>
            </a:r>
          </a:p>
          <a:p>
            <a:pPr algn="just"/>
            <a:r>
              <a:rPr lang="ru-RU" sz="2400" b="1" dirty="0" smtClean="0"/>
              <a:t>- </a:t>
            </a:r>
            <a:r>
              <a:rPr lang="ru-RU" sz="2400" b="1" dirty="0"/>
              <a:t>оценка </a:t>
            </a:r>
            <a:r>
              <a:rPr lang="ru-RU" sz="2400" b="1" dirty="0" smtClean="0"/>
              <a:t>и  </a:t>
            </a:r>
            <a:r>
              <a:rPr lang="ru-RU" sz="2400" b="1" dirty="0"/>
              <a:t>этика инженерной деятельности; </a:t>
            </a:r>
          </a:p>
          <a:p>
            <a:pPr algn="just"/>
            <a:r>
              <a:rPr lang="ru-RU" sz="2400" b="1" dirty="0"/>
              <a:t>- коммуникативные навыки; </a:t>
            </a:r>
          </a:p>
          <a:p>
            <a:pPr algn="just"/>
            <a:r>
              <a:rPr lang="ru-RU" sz="2400" b="1" dirty="0"/>
              <a:t>- ответственность за инженерные решения; </a:t>
            </a:r>
          </a:p>
          <a:p>
            <a:pPr algn="just"/>
            <a:r>
              <a:rPr lang="ru-RU" sz="2400" b="1" dirty="0"/>
              <a:t>- поиск и внедрение инноваций; </a:t>
            </a:r>
          </a:p>
          <a:p>
            <a:pPr algn="just"/>
            <a:r>
              <a:rPr lang="ru-RU" sz="2400" b="1" dirty="0"/>
              <a:t>- обучение в течение всей жизни. </a:t>
            </a:r>
          </a:p>
        </p:txBody>
      </p:sp>
    </p:spTree>
    <p:extLst>
      <p:ext uri="{BB962C8B-B14F-4D97-AF65-F5344CB8AC3E}">
        <p14:creationId xmlns:p14="http://schemas.microsoft.com/office/powerpoint/2010/main" val="41439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6632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Программы </a:t>
            </a:r>
          </a:p>
          <a:p>
            <a:pPr lvl="0" algn="ctr"/>
            <a:r>
              <a:rPr lang="ru-RU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технической  направленности </a:t>
            </a:r>
            <a:r>
              <a:rPr lang="ru-RU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  базе  мини-технопарка  «</a:t>
            </a:r>
            <a:r>
              <a:rPr lang="ru-RU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Квантум</a:t>
            </a:r>
            <a:r>
              <a:rPr lang="ru-RU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» </a:t>
            </a:r>
            <a:endParaRPr lang="ru-RU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5596" y="2276872"/>
            <a:ext cx="72728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800" b="1" dirty="0" smtClean="0"/>
              <a:t>«</a:t>
            </a:r>
            <a:r>
              <a:rPr lang="ru-RU" sz="2800" b="1" dirty="0" err="1" smtClean="0"/>
              <a:t>Легоконструирование</a:t>
            </a:r>
            <a:r>
              <a:rPr lang="ru-RU" sz="2800" b="1" dirty="0" smtClean="0"/>
              <a:t>» (5-7  лет);</a:t>
            </a:r>
          </a:p>
          <a:p>
            <a:pPr marL="285750" indent="-285750">
              <a:buFontTx/>
              <a:buChar char="-"/>
            </a:pPr>
            <a:r>
              <a:rPr lang="ru-RU" sz="2800" b="1" dirty="0" smtClean="0"/>
              <a:t>«Робототехника» (7-10  лет);</a:t>
            </a:r>
          </a:p>
          <a:p>
            <a:pPr marL="285750" indent="-285750">
              <a:buFontTx/>
              <a:buChar char="-"/>
            </a:pPr>
            <a:r>
              <a:rPr lang="en-US" sz="2800" b="1" dirty="0"/>
              <a:t>«ROBO - </a:t>
            </a:r>
            <a:r>
              <a:rPr lang="ru-RU" sz="2800" b="1" dirty="0"/>
              <a:t>КВАНТУМ</a:t>
            </a:r>
            <a:r>
              <a:rPr lang="ru-RU" sz="2800" b="1" dirty="0" smtClean="0"/>
              <a:t>»(10  и  старше);</a:t>
            </a:r>
          </a:p>
          <a:p>
            <a:pPr marL="285750" indent="-285750">
              <a:buFontTx/>
              <a:buChar char="-"/>
            </a:pPr>
            <a:r>
              <a:rPr lang="ru-RU" sz="2800" b="1" dirty="0"/>
              <a:t>«Основы компьютерной грамотности</a:t>
            </a:r>
            <a:r>
              <a:rPr lang="ru-RU" sz="2800" b="1" dirty="0" smtClean="0"/>
              <a:t>»;</a:t>
            </a:r>
            <a:endParaRPr lang="ru-RU" sz="2800" b="1" dirty="0"/>
          </a:p>
          <a:p>
            <a:pPr marL="285750" indent="-285750">
              <a:buFontTx/>
              <a:buChar char="-"/>
            </a:pPr>
            <a:r>
              <a:rPr lang="ru-RU" sz="2800" b="1" dirty="0" smtClean="0"/>
              <a:t>«</a:t>
            </a:r>
            <a:r>
              <a:rPr lang="ru-RU" sz="2800" b="1" dirty="0"/>
              <a:t>Первые шаги в программировании</a:t>
            </a:r>
            <a:r>
              <a:rPr lang="ru-RU" sz="2800" b="1" dirty="0" smtClean="0"/>
              <a:t>»;</a:t>
            </a:r>
            <a:endParaRPr lang="ru-RU" sz="2800" b="1" dirty="0"/>
          </a:p>
          <a:p>
            <a:pPr marL="285750" indent="-285750">
              <a:buFontTx/>
              <a:buChar char="-"/>
            </a:pPr>
            <a:r>
              <a:rPr lang="ru-RU" sz="2800" b="1" dirty="0" smtClean="0"/>
              <a:t>«IT </a:t>
            </a:r>
            <a:r>
              <a:rPr lang="ru-RU" sz="2800" b="1" dirty="0"/>
              <a:t>– КВАНТУМ ARDUINO</a:t>
            </a:r>
            <a:r>
              <a:rPr lang="ru-RU" sz="2800" b="1" dirty="0" smtClean="0"/>
              <a:t>»; </a:t>
            </a:r>
          </a:p>
          <a:p>
            <a:pPr marL="285750" indent="-285750">
              <a:buFontTx/>
              <a:buChar char="-"/>
            </a:pPr>
            <a:r>
              <a:rPr lang="ru-RU" sz="2800" b="1" dirty="0" smtClean="0"/>
              <a:t>«</a:t>
            </a:r>
            <a:r>
              <a:rPr lang="ru-RU" sz="2800" b="1" dirty="0"/>
              <a:t>Компьютерная графика</a:t>
            </a:r>
            <a:r>
              <a:rPr lang="ru-RU" sz="2800" b="1" dirty="0" smtClean="0"/>
              <a:t>»;</a:t>
            </a:r>
          </a:p>
          <a:p>
            <a:pPr marL="285750" indent="-285750">
              <a:buFontTx/>
              <a:buChar char="-"/>
            </a:pPr>
            <a:r>
              <a:rPr lang="ru-RU" sz="2800" b="1" dirty="0" smtClean="0"/>
              <a:t>«</a:t>
            </a:r>
            <a:r>
              <a:rPr lang="ru-RU" sz="2800" b="1" dirty="0"/>
              <a:t>VR-AR-КВАНТУМ</a:t>
            </a:r>
            <a:r>
              <a:rPr lang="ru-RU" sz="2800" b="1" dirty="0" smtClean="0"/>
              <a:t>»; </a:t>
            </a:r>
          </a:p>
          <a:p>
            <a:pPr marL="285750" indent="-285750">
              <a:buFontTx/>
              <a:buChar char="-"/>
            </a:pPr>
            <a:r>
              <a:rPr lang="ru-RU" sz="2800" b="1" dirty="0" smtClean="0"/>
              <a:t>« 3 </a:t>
            </a:r>
            <a:r>
              <a:rPr lang="en-US" sz="2800" b="1" dirty="0" smtClean="0"/>
              <a:t>D  </a:t>
            </a:r>
            <a:r>
              <a:rPr lang="ru-RU" sz="2800" b="1" dirty="0" smtClean="0"/>
              <a:t>моделирование в  программе </a:t>
            </a:r>
            <a:r>
              <a:rPr lang="en-US" sz="2800" b="1" dirty="0" smtClean="0"/>
              <a:t>BLENDER</a:t>
            </a:r>
            <a:r>
              <a:rPr lang="ru-RU" sz="2800" b="1" dirty="0" smtClean="0"/>
              <a:t>».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36543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15" y="2501"/>
            <a:ext cx="91580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55970" y="5459843"/>
            <a:ext cx="6973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91653"/>
            <a:ext cx="2516814" cy="315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1" y="3431501"/>
            <a:ext cx="2592288" cy="323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332" y="638275"/>
            <a:ext cx="2875043" cy="253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841096" y="3843875"/>
            <a:ext cx="3202135" cy="2401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1" y="638275"/>
            <a:ext cx="4765235" cy="253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1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3" r="12268"/>
          <a:stretch/>
        </p:blipFill>
        <p:spPr>
          <a:xfrm>
            <a:off x="4716016" y="3680279"/>
            <a:ext cx="4032448" cy="28933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" y="3680279"/>
            <a:ext cx="4248471" cy="28872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5708"/>
            <a:ext cx="3995936" cy="3106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364763"/>
            <a:ext cx="4248472" cy="306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2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7" t="16465" r="26042"/>
          <a:stretch/>
        </p:blipFill>
        <p:spPr>
          <a:xfrm>
            <a:off x="251521" y="3717032"/>
            <a:ext cx="4104455" cy="27464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2" t="14106" r="23953" b="13232"/>
          <a:stretch/>
        </p:blipFill>
        <p:spPr>
          <a:xfrm>
            <a:off x="4788024" y="3709391"/>
            <a:ext cx="3879273" cy="27540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26431" r="30303" b="21583"/>
          <a:stretch/>
        </p:blipFill>
        <p:spPr>
          <a:xfrm>
            <a:off x="251521" y="755072"/>
            <a:ext cx="4104456" cy="2673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0" t="15388" r="15303" b="15655"/>
          <a:stretch/>
        </p:blipFill>
        <p:spPr>
          <a:xfrm>
            <a:off x="4788024" y="788042"/>
            <a:ext cx="3879273" cy="266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41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15" y="2501"/>
            <a:ext cx="91580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990" y="260648"/>
            <a:ext cx="88924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Техническое  творчество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5970" y="5459843"/>
            <a:ext cx="6973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976" y="3238100"/>
            <a:ext cx="2622306" cy="3302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83" y="1219389"/>
            <a:ext cx="1328386" cy="17711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023" y="1235637"/>
            <a:ext cx="3119881" cy="17549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8962" y="3638716"/>
            <a:ext cx="3329369" cy="25281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11575"/>
            <a:ext cx="1328386" cy="17377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3" y="1211575"/>
            <a:ext cx="1513668" cy="17789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7" y="3220867"/>
            <a:ext cx="2912562" cy="332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7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260648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Практическая деятельность:</a:t>
            </a:r>
            <a:endParaRPr lang="ru-RU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6" r="13226" b="4284"/>
          <a:stretch/>
        </p:blipFill>
        <p:spPr>
          <a:xfrm>
            <a:off x="414286" y="968535"/>
            <a:ext cx="2482541" cy="22655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98" y="968535"/>
            <a:ext cx="2609422" cy="2236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68534"/>
            <a:ext cx="2088232" cy="2265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662602"/>
            <a:ext cx="2232248" cy="30890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2450964" cy="29535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827" y="3662602"/>
            <a:ext cx="3350345" cy="307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2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3106</TotalTime>
  <Words>194</Words>
  <Application>Microsoft Office PowerPoint</Application>
  <PresentationFormat>Экран (4:3)</PresentationFormat>
  <Paragraphs>39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40</cp:revision>
  <dcterms:created xsi:type="dcterms:W3CDTF">2023-02-27T07:47:30Z</dcterms:created>
  <dcterms:modified xsi:type="dcterms:W3CDTF">2023-04-18T11:05:07Z</dcterms:modified>
</cp:coreProperties>
</file>